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FA8A-D8AC-4A5B-AB3A-20E53465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D6C6D-B514-42A6-B3C0-93597FDB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6DF3C-059C-4F10-BD3B-5CBA1F2E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43F0E-71F4-461A-8945-D87F8D6E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2D5C-E9DB-4132-8BFC-F4D2A0FF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73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FF88-E5C4-4B25-ABFD-94BEEB27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EB641-762C-4691-8FBC-6BDE9386C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0B3B8-0978-46E0-879A-0D9CD83A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CCF13-7BFC-40D7-A4F8-C3C50CC6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F0BC0-994E-4A3B-8A1B-B7E0229A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07D14-4649-4090-A901-D60F28289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FEFB0-D6A8-497E-8B66-119CF0934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5B68-B166-4C54-B378-6AD86615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DFB5-EAC3-49BA-B41D-AF1C40CD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2B84-7190-4541-9CD0-49FDEE8E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0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6B94-3A13-44C2-B865-A53CBB79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54DF-5900-4482-83F0-587217FCF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F50E-1168-4BD2-82CA-5F5B581D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0C047-4BB2-4C72-813E-6A32F4DE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DC1C3-2B78-4139-9415-B014DEB0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8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252D-3E3E-4DFF-A471-4C46E446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BE40B-B7EA-49E7-BD96-8F9995039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20B58-31B0-494E-A5DB-803465F5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208F-1E0A-4C94-9EE2-11B1CC94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EE5B7-03FF-4124-8C94-BFEEE326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8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0B20-1A1F-4E65-9AE7-2B769B6D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668A-6E63-469B-BC36-A06A92A96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89E52-D34A-445F-B314-88E7CAB7A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D71AC-ADF2-43F0-8DF6-040A9B60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FBFCB-73C4-4FB8-A90D-55070D35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CE952-C552-4F1D-A959-53C00004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8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5D94-414C-4CC6-8738-DBB8CBA2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6CC47-34A0-44DE-897B-B754FFFD8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F63E2-BFD3-4031-843E-A4D796032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D30F5-01D8-4853-A180-7346C7FF7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E552-19E0-4717-A850-EB147DA5D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56783-0600-4C15-9AC0-CE0571EE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9A6CB-8208-41D1-B52D-F1A1C712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4EB02-42BB-47C1-A867-8D099171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5911-2379-463F-99BA-9D72B94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5E04B-F9ED-4898-8F12-011A2158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DB36E-B081-4ECD-BA57-566A06B6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BE4CD-6DB2-42DE-B93F-0F528FF8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D8CEA-8BC3-4B05-8FDB-D5DC2A36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6E2F1-32B2-403A-B10F-A32EDE42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19507-A6A0-43B5-B2D3-6704196C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2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468F-4520-4ECF-B658-CAE6F66E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23D0-5676-4399-8634-995165810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012E-1738-409E-A89D-DBF20BD26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6D5FC-A046-48D5-9F8C-4BF7C7E3B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3A72A-9B4A-43E7-8149-5AA5DC09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7ED25-7C1A-473D-B131-4A025201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7EC8-90B7-4462-9D57-6E79541F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8C54-B320-4BA8-AB90-E351A5AE88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6866D-009F-4EF2-A308-B2D10376D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C75D5-EA9E-41EE-935E-AFCFFA98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27888-6918-41D3-9C1F-5FEED7CB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E9A0E-9163-4A60-B924-8D794DD9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37A89-F08A-48B7-91BE-963DFC13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CF55-371A-4895-80D7-ACFC7743B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2C4A-468A-4510-B08F-C66A7CC0B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D6D66-8BF9-4C64-8069-7BC29C7F28C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97CBF-D6C0-4BD6-8FD0-A767EFBA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7E4-018D-4B8E-A07E-EA8B5AC70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9C6A-0180-44AB-A980-565DE63BB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42B6-451B-4BE0-8BBA-1B5E0AC55F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56F9-DBF5-44F0-83E2-FAEB728FF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350136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72AA5-564F-4090-8D3E-7D451FF4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0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32780-F8AE-43C5-A322-D2960079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5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DDA91-1EBD-424B-86E4-033A96974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88FE0-A2D4-43AB-8141-47BE7F32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F7F28-2AAE-44B9-9073-EDCB3F2B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CB8DA-D400-4B76-BD0E-CF0FD2AC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Lecture 14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 </dc:title>
  <dc:creator>Nauman Babar</dc:creator>
  <cp:lastModifiedBy>Nauman Babar</cp:lastModifiedBy>
  <cp:revision>1</cp:revision>
  <dcterms:created xsi:type="dcterms:W3CDTF">2019-05-04T07:21:28Z</dcterms:created>
  <dcterms:modified xsi:type="dcterms:W3CDTF">2019-05-04T07:21:39Z</dcterms:modified>
</cp:coreProperties>
</file>